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1803F42-A7B1-4F3D-A617-62C37AC493A2}" type="datetimeFigureOut">
              <a:rPr lang="es-MX" smtClean="0"/>
              <a:t>14/04/2015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9BF29B-CB11-4AC3-9EF6-B2130D38DABD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4419600" cy="1600327"/>
          </a:xfrm>
        </p:spPr>
        <p:txBody>
          <a:bodyPr/>
          <a:lstStyle/>
          <a:p>
            <a:pPr algn="ctr"/>
            <a:r>
              <a:rPr lang="es-MX" dirty="0" err="1" smtClean="0"/>
              <a:t>If</a:t>
            </a:r>
            <a:r>
              <a:rPr lang="es-MX" dirty="0" smtClean="0"/>
              <a:t> I </a:t>
            </a:r>
            <a:r>
              <a:rPr lang="es-MX" dirty="0" err="1" smtClean="0"/>
              <a:t>Stay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s-MX" dirty="0" smtClean="0"/>
              <a:t>(</a:t>
            </a:r>
            <a:r>
              <a:rPr lang="es-MX" dirty="0" err="1" smtClean="0"/>
              <a:t>Gayle</a:t>
            </a:r>
            <a:r>
              <a:rPr lang="es-MX" dirty="0" smtClean="0"/>
              <a:t> Forman)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882729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15981"/>
            <a:ext cx="4925516" cy="6895723"/>
          </a:xfrm>
        </p:spPr>
      </p:pic>
    </p:spTree>
    <p:extLst>
      <p:ext uri="{BB962C8B-B14F-4D97-AF65-F5344CB8AC3E}">
        <p14:creationId xmlns:p14="http://schemas.microsoft.com/office/powerpoint/2010/main" val="339880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1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ja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j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</TotalTime>
  <Words>7</Words>
  <Application>Microsoft Office PowerPoint</Application>
  <PresentationFormat>Presentación en pantalla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Paja</vt:lpstr>
      <vt:lpstr>If I Stay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Stay</dc:title>
  <dc:creator>PC06</dc:creator>
  <cp:lastModifiedBy>PC06</cp:lastModifiedBy>
  <cp:revision>2</cp:revision>
  <dcterms:created xsi:type="dcterms:W3CDTF">2015-04-14T18:47:50Z</dcterms:created>
  <dcterms:modified xsi:type="dcterms:W3CDTF">2015-04-14T19:09:31Z</dcterms:modified>
</cp:coreProperties>
</file>